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4" r:id="rId4"/>
    <p:sldId id="263" r:id="rId5"/>
    <p:sldId id="261" r:id="rId6"/>
    <p:sldId id="259" r:id="rId7"/>
    <p:sldId id="260" r:id="rId8"/>
    <p:sldId id="273" r:id="rId9"/>
    <p:sldId id="274" r:id="rId10"/>
    <p:sldId id="267" r:id="rId11"/>
    <p:sldId id="278" r:id="rId12"/>
    <p:sldId id="277" r:id="rId13"/>
    <p:sldId id="268" r:id="rId14"/>
    <p:sldId id="279" r:id="rId15"/>
    <p:sldId id="28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2" autoAdjust="0"/>
  </p:normalViewPr>
  <p:slideViewPr>
    <p:cSldViewPr>
      <p:cViewPr varScale="1">
        <p:scale>
          <a:sx n="93" d="100"/>
          <a:sy n="93" d="100"/>
        </p:scale>
        <p:origin x="5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DB0C-94F7-445D-ABE3-15D41DDF184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5BAC-8C3F-47B9-8C09-86DE4B64B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Пояснительная записка</a:t>
            </a:r>
          </a:p>
          <a:p>
            <a:endParaRPr lang="ru-RU" dirty="0"/>
          </a:p>
          <a:p>
            <a:r>
              <a:rPr lang="ru-RU" dirty="0"/>
              <a:t> Одна из основных задач дошкольного образования – формирование положительного отношения к труду и первичных представлений о труде взрослых, его роли в обществе и жизни каждого человека. Для этого очень важно у ребенка дошкольника развивать интерес к различным профессиям. Необходимо знакомить детей с профессиями, востребованными в современном обществе. </a:t>
            </a:r>
          </a:p>
          <a:p>
            <a:endParaRPr lang="ru-RU" dirty="0"/>
          </a:p>
          <a:p>
            <a:r>
              <a:rPr lang="ru-RU" dirty="0"/>
              <a:t> Цель: Уточнить и обобщить представления детей о профессиях. </a:t>
            </a:r>
          </a:p>
          <a:p>
            <a:endParaRPr lang="ru-RU" dirty="0"/>
          </a:p>
          <a:p>
            <a:r>
              <a:rPr lang="ru-RU" dirty="0"/>
              <a:t> Задачи: </a:t>
            </a:r>
          </a:p>
          <a:p>
            <a:endParaRPr lang="ru-RU" dirty="0"/>
          </a:p>
          <a:p>
            <a:r>
              <a:rPr lang="ru-RU" dirty="0"/>
              <a:t> 1. Понимать значимость профессии в жизни людей. </a:t>
            </a:r>
          </a:p>
          <a:p>
            <a:endParaRPr lang="ru-RU" dirty="0"/>
          </a:p>
          <a:p>
            <a:r>
              <a:rPr lang="ru-RU" dirty="0"/>
              <a:t> 2. Воспитывать уважение к результатам труда людей разных профессий. </a:t>
            </a:r>
          </a:p>
          <a:p>
            <a:endParaRPr lang="ru-RU" dirty="0"/>
          </a:p>
          <a:p>
            <a:r>
              <a:rPr lang="ru-RU" dirty="0"/>
              <a:t> 3. Расширить и активизировать словарь по теме. </a:t>
            </a:r>
          </a:p>
          <a:p>
            <a:endParaRPr lang="ru-RU" dirty="0"/>
          </a:p>
          <a:p>
            <a:r>
              <a:rPr lang="ru-RU"/>
              <a:t> Хотелось бы представить презентацию в стихотворной форме.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05BAC-8C3F-47B9-8C09-86DE4B64B8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AA61-B6A5-4F1D-8B06-326403FDBD74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0FF7-4C88-4EAD-87A2-93CCDAF01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5643602" cy="6967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/>
              <a:t>Кто работает в детском саду</a:t>
            </a:r>
            <a:r>
              <a:rPr lang="ru-RU" sz="5400" dirty="0"/>
              <a:t>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908" y="24388081"/>
            <a:ext cx="9144000" cy="182906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4" name="Picture 2" descr="https://catherineasquithgallery.com/uploads/posts/2021-03/1614582439_39-p-detskii-sad-na-belom-fone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54" y="1295206"/>
            <a:ext cx="7711186" cy="51034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Завхоз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692696"/>
            <a:ext cx="288032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Двери, лампочки, ковры,</a:t>
            </a:r>
          </a:p>
          <a:p>
            <a:r>
              <a:rPr lang="ru-RU" sz="2800" dirty="0"/>
              <a:t>И песок для детворы,</a:t>
            </a:r>
          </a:p>
          <a:p>
            <a:r>
              <a:rPr lang="ru-RU" sz="2800" dirty="0"/>
              <a:t>Занавески и игрушки,</a:t>
            </a:r>
          </a:p>
          <a:p>
            <a:r>
              <a:rPr lang="ru-RU" sz="2800" dirty="0"/>
              <a:t>Одеяла и подушки,</a:t>
            </a:r>
          </a:p>
          <a:p>
            <a:r>
              <a:rPr lang="ru-RU" sz="2800" dirty="0"/>
              <a:t>Мебель в садик наш привёз</a:t>
            </a:r>
          </a:p>
          <a:p>
            <a:r>
              <a:rPr lang="ru-RU" sz="2800" dirty="0"/>
              <a:t>Замечательный завхоз!</a:t>
            </a:r>
          </a:p>
        </p:txBody>
      </p:sp>
      <p:pic>
        <p:nvPicPr>
          <p:cNvPr id="7" name="Содержимое 6" descr="https://i.pinimg.com/originals/45/42/f2/4542f297250baa57402e9576413dbac3.jpg"/>
          <p:cNvPicPr>
            <a:picLocks noGrp="1"/>
          </p:cNvPicPr>
          <p:nvPr>
            <p:ph idx="1"/>
          </p:nvPr>
        </p:nvPicPr>
        <p:blipFill>
          <a:blip r:embed="rId2" cstate="print"/>
          <a:srcRect l="2574" t="7051" b="2694"/>
          <a:stretch>
            <a:fillRect/>
          </a:stretch>
        </p:blipFill>
        <p:spPr bwMode="auto">
          <a:xfrm>
            <a:off x="755576" y="764704"/>
            <a:ext cx="45365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ПРАЧКА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Целый день она стирает, А белье не убывает. То врачи, то повара.. . Вот уж свежая гора.. . </a:t>
            </a:r>
          </a:p>
        </p:txBody>
      </p:sp>
      <p:sp>
        <p:nvSpPr>
          <p:cNvPr id="32770" name="AutoShape 2" descr="https://urok.1sept.ru/articles/675258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urok.1sept.ru/articles/675258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cdn3.vectorstock.com/i/1000x1000/55/97/cheerful-girl-standing-and-holding-laundry-basket-vector-21965597.jpg"/>
          <p:cNvPicPr/>
          <p:nvPr/>
        </p:nvPicPr>
        <p:blipFill>
          <a:blip r:embed="rId2" cstate="print"/>
          <a:srcRect l="1205" t="2999" r="4819" b="8396"/>
          <a:stretch>
            <a:fillRect/>
          </a:stretch>
        </p:blipFill>
        <p:spPr bwMode="auto">
          <a:xfrm>
            <a:off x="1691680" y="1412776"/>
            <a:ext cx="561662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br>
              <a:rPr lang="ru-RU" sz="2800" dirty="0"/>
            </a:br>
            <a:r>
              <a:rPr lang="ru-RU" sz="2800" dirty="0"/>
              <a:t>Преподаватель ИЗО:</a:t>
            </a:r>
            <a:br>
              <a:rPr lang="ru-RU" sz="2800" dirty="0"/>
            </a:br>
            <a:r>
              <a:rPr lang="ru-RU" sz="2800" dirty="0"/>
              <a:t>    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525658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      Кто рисует на стекле       Белочек и зайчиков?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     У кого в гуашь и клей        Вымазаны пальчики?</a:t>
            </a:r>
          </a:p>
        </p:txBody>
      </p:sp>
      <p:pic>
        <p:nvPicPr>
          <p:cNvPr id="5" name="Рисунок 4" descr="https://placepic.ru/wp-content/uploads/2021/09/24-37.jpg"/>
          <p:cNvPicPr/>
          <p:nvPr/>
        </p:nvPicPr>
        <p:blipFill>
          <a:blip r:embed="rId2" cstate="print"/>
          <a:srcRect l="2335" t="1087" r="4013" b="1470"/>
          <a:stretch>
            <a:fillRect/>
          </a:stretch>
        </p:blipFill>
        <p:spPr bwMode="auto">
          <a:xfrm>
            <a:off x="395536" y="1196752"/>
            <a:ext cx="784887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r>
              <a:rPr lang="ru-RU" sz="2200" dirty="0">
                <a:solidFill>
                  <a:schemeClr val="accent1"/>
                </a:solidFill>
              </a:rPr>
              <a:t>Все они стараются, Работают исправно, Чтобы каждый детский сад Для ребят был славным. Все профессии важны</a:t>
            </a: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И они нам все нужны!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812" y="2852936"/>
            <a:ext cx="6851104" cy="3273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6886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логопед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764704"/>
            <a:ext cx="51845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Чтоб здоровыми вы были, Звуки все произносили,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Кто заботится о вас?</a:t>
            </a:r>
          </a:p>
        </p:txBody>
      </p:sp>
      <p:pic>
        <p:nvPicPr>
          <p:cNvPr id="4" name="Рисунок 3" descr="https://detsad1.odinedu.ru/assets/img/detsad1/%D0%BA%D0%B0%D1%80%D1%82%D0%B8%D0%BD%D0%BA%D0%B8/%D0%9F%D0%BB%D0%B0%D1%82%D0%BD%D1%8B%D0%B5/%D0%A0%D0%B5%D1%87%D0%B5%D0%B2%D0%B8%D1%87%D0%BE%D0%BA.jpg"/>
          <p:cNvPicPr/>
          <p:nvPr/>
        </p:nvPicPr>
        <p:blipFill>
          <a:blip r:embed="rId2" cstate="print"/>
          <a:srcRect l="19434" t="8714" r="23734" b="8506"/>
          <a:stretch>
            <a:fillRect/>
          </a:stretch>
        </p:blipFill>
        <p:spPr bwMode="auto">
          <a:xfrm>
            <a:off x="1907704" y="1412776"/>
            <a:ext cx="568863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психолог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https://5000067.xn--e1agmmh.xn--p1ai/upload/3860/images/big/d5/19/d5190024d38ee2c6def248c73765ea3e.jpg"/>
          <p:cNvPicPr/>
          <p:nvPr/>
        </p:nvPicPr>
        <p:blipFill>
          <a:blip r:embed="rId2" cstate="print"/>
          <a:srcRect l="7373" t="5215" r="7981" b="6576"/>
          <a:stretch>
            <a:fillRect/>
          </a:stretch>
        </p:blipFill>
        <p:spPr bwMode="auto">
          <a:xfrm>
            <a:off x="1835696" y="1196752"/>
            <a:ext cx="5328592" cy="54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836713"/>
            <a:ext cx="51125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Людей может понимать, и проблемы их решать.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Воспитатель. Вы</a:t>
            </a:r>
            <a:r>
              <a:rPr lang="ru-RU" sz="2000" dirty="0"/>
              <a:t>, наверно, вы никогда не задумывались, что такое </a:t>
            </a:r>
            <a:r>
              <a:rPr lang="ru-RU" sz="2000" b="1" dirty="0"/>
              <a:t>детский сад</a:t>
            </a:r>
            <a:r>
              <a:rPr lang="ru-RU" sz="2000" dirty="0"/>
              <a:t>? Давайте попробуем вместе разобраться, что представляет собой такой знакомый вам </a:t>
            </a:r>
            <a:r>
              <a:rPr lang="ru-RU" sz="2000" b="1" dirty="0"/>
              <a:t>детский сад</a:t>
            </a:r>
            <a:r>
              <a:rPr lang="ru-RU" sz="2000" dirty="0"/>
              <a:t>.</a:t>
            </a:r>
          </a:p>
          <a:p>
            <a:r>
              <a:rPr lang="ru-RU" sz="2000" dirty="0"/>
              <a:t>                   Но, детский сад – это не только дом, но и взрослые, которые заботятся о малышах, о вас, что бы вам здесь было хорошо, весело.</a:t>
            </a:r>
          </a:p>
          <a:p>
            <a:endParaRPr lang="ru-RU" sz="2000" b="1" dirty="0"/>
          </a:p>
          <a:p>
            <a:r>
              <a:rPr lang="ru-RU" sz="2000" dirty="0"/>
              <a:t>       Каждый человек, живущий на земле, приносит пользу другим людям. </a:t>
            </a:r>
          </a:p>
          <a:p>
            <a:r>
              <a:rPr lang="ru-RU" sz="2000" dirty="0"/>
              <a:t>Как говорится, «землю красит солнце, а человека труд». Но что может произойти, если не будет профессий и люди ничего не будут делать? </a:t>
            </a:r>
            <a:r>
              <a:rPr lang="ru-RU" sz="2000" i="1" dirty="0"/>
              <a:t>(ответы детей)</a:t>
            </a:r>
          </a:p>
          <a:p>
            <a:endParaRPr lang="ru-RU" sz="2000" i="1" dirty="0"/>
          </a:p>
          <a:p>
            <a:r>
              <a:rPr lang="ru-RU" sz="2000" b="1" dirty="0"/>
              <a:t>Воспитатель.</a:t>
            </a:r>
            <a:r>
              <a:rPr lang="ru-RU" sz="2000" dirty="0"/>
              <a:t> На земле много разных профессий и все они интересные. Каждый человек выбирает ту, которой захочет заниматься и приносить пользу другим людям. Но чтобы получить профессию, стать профессионалом, надо много знать и многому научиться. Я хочу, чтобы вы с детства научились помогать старшим, друг другу и тогда у вас всё получится!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132856"/>
            <a:ext cx="288032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Кто нас поутру встречает?</a:t>
            </a:r>
          </a:p>
          <a:p>
            <a:pPr>
              <a:buNone/>
            </a:pPr>
            <a:r>
              <a:rPr lang="ru-RU" dirty="0"/>
              <a:t>На вопросы отвечает?</a:t>
            </a:r>
          </a:p>
          <a:p>
            <a:pPr>
              <a:buNone/>
            </a:pPr>
            <a:r>
              <a:rPr lang="ru-RU" dirty="0"/>
              <a:t>На прогулку кто выводит?</a:t>
            </a:r>
          </a:p>
          <a:p>
            <a:pPr>
              <a:buNone/>
            </a:pPr>
            <a:r>
              <a:rPr lang="ru-RU" dirty="0"/>
              <a:t>Кто занятия проводит?</a:t>
            </a:r>
          </a:p>
          <a:p>
            <a:pPr>
              <a:buNone/>
            </a:pPr>
            <a:r>
              <a:rPr lang="ru-RU" dirty="0"/>
              <a:t>Кто нам книжку почитает?</a:t>
            </a:r>
          </a:p>
          <a:p>
            <a:pPr>
              <a:buNone/>
            </a:pPr>
            <a:r>
              <a:rPr lang="ru-RU" dirty="0"/>
              <a:t>С нами в игры поиграет?</a:t>
            </a:r>
          </a:p>
          <a:p>
            <a:pPr>
              <a:buNone/>
            </a:pPr>
            <a:r>
              <a:rPr lang="ru-RU" dirty="0"/>
              <a:t>Кто нас с буквами подружит?</a:t>
            </a:r>
          </a:p>
          <a:p>
            <a:pPr>
              <a:buNone/>
            </a:pPr>
            <a:r>
              <a:rPr lang="ru-RU" dirty="0"/>
              <a:t>Кто шнурки завяжет туже?</a:t>
            </a:r>
          </a:p>
          <a:p>
            <a:pPr>
              <a:buNone/>
            </a:pPr>
            <a:r>
              <a:rPr lang="ru-RU" dirty="0"/>
              <a:t>Кто считалку нам расскажет?</a:t>
            </a:r>
          </a:p>
          <a:p>
            <a:pPr>
              <a:buNone/>
            </a:pPr>
            <a:r>
              <a:rPr lang="ru-RU" dirty="0"/>
              <a:t>Кто картинки нам покажет?</a:t>
            </a:r>
          </a:p>
          <a:p>
            <a:pPr>
              <a:buNone/>
            </a:pPr>
            <a:r>
              <a:rPr lang="ru-RU" dirty="0"/>
              <a:t>Кто уложит нас в кровати?</a:t>
            </a:r>
          </a:p>
          <a:p>
            <a:pPr>
              <a:buNone/>
            </a:pPr>
            <a:r>
              <a:rPr lang="ru-RU" dirty="0"/>
              <a:t>Ну конечно... воспитатель! </a:t>
            </a:r>
          </a:p>
        </p:txBody>
      </p:sp>
      <p:pic>
        <p:nvPicPr>
          <p:cNvPr id="2050" name="Picture 2" descr="C:\Users\Настя\Desktop\d4c3d65384ad1e131f104e3e117e51c4--clipart-kindergar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1441"/>
            <a:ext cx="5193760" cy="50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Младший 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7"/>
            <a:ext cx="878497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в халате и в косынке Нам обед несёт в корзинке? Кто кроватки застилает</a:t>
            </a:r>
          </a:p>
          <a:p>
            <a:r>
              <a:rPr lang="ru-RU" dirty="0"/>
              <a:t>И носы нам вытирает? Кто нальёт компота в чашки? Кто положит манной кашки?</a:t>
            </a:r>
          </a:p>
          <a:p>
            <a:r>
              <a:rPr lang="ru-RU" dirty="0"/>
              <a:t>Если что-нибудь прольётся, Сразу в группе уберётся, И ругать ребят не станет.</a:t>
            </a:r>
          </a:p>
          <a:p>
            <a:r>
              <a:rPr lang="ru-RU" dirty="0"/>
              <a:t>Кто же это? Помощник воспитателя! </a:t>
            </a:r>
          </a:p>
        </p:txBody>
      </p:sp>
      <p:pic>
        <p:nvPicPr>
          <p:cNvPr id="7" name="Рисунок 6" descr="https://beldou4.crimea-school.ru/sites/default/files/images/img3.jpg"/>
          <p:cNvPicPr/>
          <p:nvPr/>
        </p:nvPicPr>
        <p:blipFill>
          <a:blip r:embed="rId2" cstate="print"/>
          <a:srcRect l="5240" t="9804" r="3737" b="2832"/>
          <a:stretch>
            <a:fillRect/>
          </a:stretch>
        </p:blipFill>
        <p:spPr bwMode="auto">
          <a:xfrm>
            <a:off x="1187624" y="1916832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/>
              <a:t>Медсестра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5689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нам градусник поставит, Если что - домой отправит? Кто нам пальчик забинтует,</a:t>
            </a:r>
          </a:p>
          <a:p>
            <a:r>
              <a:rPr lang="ru-RU" dirty="0"/>
              <a:t>И на ссадину подует? Кто осмотрит нас с утра? Это наша... медсестра! </a:t>
            </a:r>
          </a:p>
        </p:txBody>
      </p:sp>
      <p:pic>
        <p:nvPicPr>
          <p:cNvPr id="7170" name="Picture 2" descr="C:\Users\Настя\Desktop\depositphotos_53180777-Medical-examin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3367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/>
              <a:t>Повар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9"/>
            <a:ext cx="8784976" cy="1224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Кто с кастрюлей, с поварешкой Или просто с длинной ложкой Варят кашу детворе </a:t>
            </a:r>
          </a:p>
          <a:p>
            <a:pPr>
              <a:buNone/>
            </a:pPr>
            <a:r>
              <a:rPr lang="ru-RU" dirty="0"/>
              <a:t>Снег ли, дождь ли на дворе? Жарят вкусные котлеты, Ароматные омлеты?</a:t>
            </a:r>
          </a:p>
          <a:p>
            <a:pPr>
              <a:buNone/>
            </a:pPr>
            <a:r>
              <a:rPr lang="ru-RU" dirty="0"/>
              <a:t>Варят ягодный компот, Чтобы так и лился в рот! Раньше всех придут с утра</a:t>
            </a:r>
          </a:p>
          <a:p>
            <a:pPr>
              <a:buNone/>
            </a:pPr>
            <a:r>
              <a:rPr lang="ru-RU" dirty="0"/>
              <a:t>Это наши... повара! </a:t>
            </a:r>
          </a:p>
        </p:txBody>
      </p:sp>
      <p:pic>
        <p:nvPicPr>
          <p:cNvPr id="10" name="Содержимое 9" descr="C:\Users\Настя\Desktop\scrn_big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4730" r="2420" b="6532"/>
          <a:stretch>
            <a:fillRect/>
          </a:stretch>
        </p:blipFill>
        <p:spPr bwMode="auto">
          <a:xfrm>
            <a:off x="1043608" y="1844824"/>
            <a:ext cx="712879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/>
              <a:t>Заведующий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за садиком следит, Садиком руководит? Кто проблемы все решает,</a:t>
            </a:r>
          </a:p>
          <a:p>
            <a:r>
              <a:rPr lang="ru-RU" dirty="0"/>
              <a:t>Ничего не упускает? Во всех вопросах сведущая Наша... заведующая! </a:t>
            </a:r>
          </a:p>
        </p:txBody>
      </p:sp>
      <p:pic>
        <p:nvPicPr>
          <p:cNvPr id="5123" name="Picture 3" descr="C:\Users\Настя\Desktop\office-girl120203_54c53da5ba4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120680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Дворник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64704"/>
            <a:ext cx="5040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Он проснется на заре, Снег расчистит на дворе.</a:t>
            </a:r>
          </a:p>
          <a:p>
            <a:pPr>
              <a:buNone/>
            </a:pPr>
            <a:r>
              <a:rPr lang="ru-RU" dirty="0"/>
              <a:t>Все дорожки подметет  И песком посыплет лед</a:t>
            </a:r>
          </a:p>
        </p:txBody>
      </p:sp>
      <p:pic>
        <p:nvPicPr>
          <p:cNvPr id="12290" name="Picture 2" descr="C:\Users\Настя\Desktop\3445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04056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  ( старший воспитатель)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20891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Чем ребятам заниматься? Как учиться и когда? Как гулять и развлекаться? Мы не знаем, вот беда! Даст заданий целый лист Педагогам методист! И подскажет поскорей, Как воспитывать детей. Старший воспитатель (методист) </a:t>
            </a:r>
          </a:p>
        </p:txBody>
      </p:sp>
      <p:pic>
        <p:nvPicPr>
          <p:cNvPr id="8194" name="Picture 2" descr="C:\Users\Настя\Desktop\8c65BbA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2646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6376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2089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Наши детки с малых лет Много песен знают, И с музыкальным работником Их часто распевают. Музыкальный руководитель Кто играет на гармошке Кроме Гены-крокодила? Пианино, бубен, ложки, Даже флейта ей под силу! </a:t>
            </a:r>
          </a:p>
        </p:txBody>
      </p:sp>
      <p:pic>
        <p:nvPicPr>
          <p:cNvPr id="7" name="Содержимое 6" descr="https://i.mycdn.me/i?r=AzEPZsRbOZEKgBhR0XGMT1RkWkBcQb4V5U1vlAM2SsDoK6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8072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289236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749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Кто работает в детском саду…</vt:lpstr>
      <vt:lpstr>Воспитатель</vt:lpstr>
      <vt:lpstr>Младший воспитатель</vt:lpstr>
      <vt:lpstr>Медсестра</vt:lpstr>
      <vt:lpstr>Повар</vt:lpstr>
      <vt:lpstr>Заведующий </vt:lpstr>
      <vt:lpstr>Дворник</vt:lpstr>
      <vt:lpstr>Методист   ( старший воспитатель)</vt:lpstr>
      <vt:lpstr>Музыкальный руководитель</vt:lpstr>
      <vt:lpstr>Завхоз</vt:lpstr>
      <vt:lpstr>ПРАЧКА</vt:lpstr>
      <vt:lpstr> Преподаватель ИЗО:     </vt:lpstr>
      <vt:lpstr>  Все они стараются, Работают исправно, Чтобы каждый детский сад Для ребят был славным. Все профессии важны И они нам все нужны! </vt:lpstr>
      <vt:lpstr>логопед</vt:lpstr>
      <vt:lpstr>психолог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Admin</dc:creator>
  <cp:lastModifiedBy>Мария Урмаева</cp:lastModifiedBy>
  <cp:revision>74</cp:revision>
  <dcterms:created xsi:type="dcterms:W3CDTF">2015-12-15T18:09:35Z</dcterms:created>
  <dcterms:modified xsi:type="dcterms:W3CDTF">2025-09-13T10:15:07Z</dcterms:modified>
</cp:coreProperties>
</file>